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aleway"/>
      <p:regular r:id="rId11"/>
      <p:bold r:id="rId12"/>
      <p:italic r:id="rId13"/>
      <p:boldItalic r:id="rId14"/>
    </p:embeddedFont>
    <p:embeddedFont>
      <p:font typeface="Source Sans Pr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regular.fntdata"/><Relationship Id="rId10" Type="http://schemas.openxmlformats.org/officeDocument/2006/relationships/slide" Target="slides/slide5.xml"/><Relationship Id="rId13" Type="http://schemas.openxmlformats.org/officeDocument/2006/relationships/font" Target="fonts/Raleway-italic.fntdata"/><Relationship Id="rId12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SansPro-regular.fntdata"/><Relationship Id="rId14" Type="http://schemas.openxmlformats.org/officeDocument/2006/relationships/font" Target="fonts/Raleway-boldItalic.fntdata"/><Relationship Id="rId17" Type="http://schemas.openxmlformats.org/officeDocument/2006/relationships/font" Target="fonts/SourceSansPro-italic.fntdata"/><Relationship Id="rId16" Type="http://schemas.openxmlformats.org/officeDocument/2006/relationships/font" Target="fonts/SourceSans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SourceSans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52f06a4b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52f06a4b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52f06a4b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52f06a4b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52f06a4b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52f06a4b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52f06a4b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52f06a4b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S.A.G.E.	</a:t>
            </a:r>
            <a:r>
              <a:rPr i="1" lang="en" sz="2400"/>
              <a:t>(Serving and Growing Experience)</a:t>
            </a:r>
            <a:endParaRPr i="1" sz="2400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Adapted young adult Bible study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51475"/>
            <a:ext cx="2986166" cy="223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966" y="2751475"/>
            <a:ext cx="2986166" cy="223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9533" y="2751475"/>
            <a:ext cx="1679719" cy="22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experience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394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-"/>
            </a:pPr>
            <a:r>
              <a:rPr lang="en" sz="2200">
                <a:solidFill>
                  <a:srgbClr val="000000"/>
                </a:solidFill>
              </a:rPr>
              <a:t>Meetings are at the Helping Hands Farm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-"/>
            </a:pPr>
            <a:r>
              <a:rPr lang="en" sz="2200">
                <a:solidFill>
                  <a:srgbClr val="000000"/>
                </a:solidFill>
              </a:rPr>
              <a:t>Meetings happen every other week, with a focus on discipleship and 1:1 hangouts off weeks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-"/>
            </a:pPr>
            <a:r>
              <a:rPr lang="en" sz="2200">
                <a:solidFill>
                  <a:srgbClr val="000000"/>
                </a:solidFill>
              </a:rPr>
              <a:t>Meetings consist of pizza &amp; snacks, adapted Bible study, then farm activities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375" y="1245582"/>
            <a:ext cx="4571999" cy="3230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310775"/>
            <a:ext cx="8520600" cy="25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</a:rPr>
              <a:t>Average attendance: </a:t>
            </a:r>
            <a:r>
              <a:rPr lang="en" sz="2200" u="sng">
                <a:solidFill>
                  <a:srgbClr val="000000"/>
                </a:solidFill>
              </a:rPr>
              <a:t>6 people</a:t>
            </a:r>
            <a:r>
              <a:rPr lang="en" sz="2200">
                <a:solidFill>
                  <a:srgbClr val="000000"/>
                </a:solidFill>
              </a:rPr>
              <a:t> who don’t go to another homechurch, 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Char char="-"/>
            </a:pPr>
            <a:r>
              <a:rPr lang="en" sz="2200" u="sng">
                <a:solidFill>
                  <a:srgbClr val="000000"/>
                </a:solidFill>
              </a:rPr>
              <a:t>2 First timers</a:t>
            </a:r>
            <a:r>
              <a:rPr lang="en" sz="2200">
                <a:solidFill>
                  <a:srgbClr val="000000"/>
                </a:solidFill>
              </a:rPr>
              <a:t> in the last 4 meetings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</a:rPr>
              <a:t>Workers: </a:t>
            </a:r>
            <a:r>
              <a:rPr lang="en" sz="2200">
                <a:solidFill>
                  <a:srgbClr val="000000"/>
                </a:solidFill>
              </a:rPr>
              <a:t>Emily F., Hannah I., Brandi B., Dan W., Seth B., Josh R.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rgbClr val="000000"/>
                </a:solidFill>
              </a:rPr>
              <a:t>Leaders: </a:t>
            </a:r>
            <a:r>
              <a:rPr lang="en" sz="2200">
                <a:solidFill>
                  <a:srgbClr val="000000"/>
                </a:solidFill>
              </a:rPr>
              <a:t>Indre, Laura, Schiffers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538" y="2803250"/>
            <a:ext cx="6008926" cy="22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6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39657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Wins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4260300" cy="24618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-"/>
            </a:pPr>
            <a:r>
              <a:rPr lang="en" sz="2400">
                <a:solidFill>
                  <a:srgbClr val="434343"/>
                </a:solidFill>
              </a:rPr>
              <a:t>Bryan, Liz &amp; Eddy Hodgeman</a:t>
            </a:r>
            <a:endParaRPr sz="2400">
              <a:solidFill>
                <a:srgbClr val="43434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-"/>
            </a:pPr>
            <a:r>
              <a:rPr lang="en" sz="2400">
                <a:solidFill>
                  <a:srgbClr val="434343"/>
                </a:solidFill>
              </a:rPr>
              <a:t>Rachel Tyson</a:t>
            </a:r>
            <a:endParaRPr sz="2400">
              <a:solidFill>
                <a:srgbClr val="43434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-"/>
            </a:pPr>
            <a:r>
              <a:rPr lang="en" sz="2400">
                <a:solidFill>
                  <a:srgbClr val="434343"/>
                </a:solidFill>
              </a:rPr>
              <a:t>Brittany </a:t>
            </a:r>
            <a:endParaRPr sz="2400">
              <a:solidFill>
                <a:srgbClr val="43434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-"/>
            </a:pPr>
            <a:r>
              <a:rPr lang="en" sz="2400">
                <a:solidFill>
                  <a:srgbClr val="434343"/>
                </a:solidFill>
              </a:rPr>
              <a:t>3 salvations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4682150" y="1152475"/>
            <a:ext cx="4260300" cy="210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CCS Students on Kent’s campus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4682150" y="445025"/>
            <a:ext cx="39657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Losses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269" y="2065825"/>
            <a:ext cx="2146050" cy="286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 b="0" l="35178" r="0" t="0"/>
          <a:stretch/>
        </p:blipFill>
        <p:spPr>
          <a:xfrm>
            <a:off x="2440472" y="2979275"/>
            <a:ext cx="2241674" cy="194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2950" y="3158175"/>
            <a:ext cx="2271050" cy="21629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Challenges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8520600" cy="38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-"/>
            </a:pPr>
            <a:r>
              <a:rPr lang="en" sz="2200">
                <a:solidFill>
                  <a:srgbClr val="434343"/>
                </a:solidFill>
              </a:rPr>
              <a:t>Passing on hope to our new members who are struggling (family loss, anxieties, jobs)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-"/>
            </a:pPr>
            <a:r>
              <a:rPr lang="en" sz="2200">
                <a:solidFill>
                  <a:srgbClr val="434343"/>
                </a:solidFill>
              </a:rPr>
              <a:t>Getting our new members firmly rooted in God’s truths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-"/>
            </a:pPr>
            <a:r>
              <a:rPr lang="en" sz="2200">
                <a:solidFill>
                  <a:srgbClr val="434343"/>
                </a:solidFill>
              </a:rPr>
              <a:t>Consistent attendance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-"/>
            </a:pPr>
            <a:r>
              <a:rPr lang="en" sz="2200">
                <a:solidFill>
                  <a:srgbClr val="434343"/>
                </a:solidFill>
              </a:rPr>
              <a:t>Building our 1:1 relationships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-"/>
            </a:pPr>
            <a:r>
              <a:rPr lang="en" sz="2200">
                <a:solidFill>
                  <a:srgbClr val="434343"/>
                </a:solidFill>
              </a:rPr>
              <a:t>Activities for winter time</a:t>
            </a:r>
            <a:endParaRPr sz="2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434343"/>
                </a:solidFill>
              </a:rPr>
              <a:t>Prayer Requests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200"/>
              <a:buChar char="-"/>
            </a:pPr>
            <a:r>
              <a:rPr lang="en" sz="2200">
                <a:solidFill>
                  <a:srgbClr val="434343"/>
                </a:solidFill>
              </a:rPr>
              <a:t>More Helping Hands Farm employees (1 new hire = Emily F.)</a:t>
            </a:r>
            <a:endParaRPr sz="2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